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0934" autoAdjust="0"/>
    <p:restoredTop sz="97625" autoAdjust="0"/>
  </p:normalViewPr>
  <p:slideViewPr>
    <p:cSldViewPr snapToGrid="0">
      <p:cViewPr>
        <p:scale>
          <a:sx n="200" d="100"/>
          <a:sy n="200" d="100"/>
        </p:scale>
        <p:origin x="136" y="-824"/>
      </p:cViewPr>
      <p:guideLst>
        <p:guide orient="horz" pos="1800"/>
        <p:guide pos="38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7CE55-88D1-5A4C-A935-E15EC6CA4357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0F875-D115-384E-9977-5B94DDDC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0F875-D115-384E-9977-5B94DDDC19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0F875-D115-384E-9977-5B94DDDC19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0F875-D115-384E-9977-5B94DDDC19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0F875-D115-384E-9977-5B94DDDC19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773C2-9659-C84A-8C5D-B44BB29F3B40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3E068-72B8-804D-AF4F-11440EEA5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 descr="GiQ_2.5_3.3.1_listmai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469899"/>
            <a:ext cx="4895850" cy="4730289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397500" y="475060"/>
            <a:ext cx="3390443" cy="470995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694" y="49599"/>
            <a:ext cx="400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3.3.1 List Tab Main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91531" y="762009"/>
            <a:ext cx="4006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Summary Changes: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6124" y="76200"/>
            <a:ext cx="721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GiQ 2.5</a:t>
            </a:r>
            <a:endParaRPr lang="en-US" sz="1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661603" y="912008"/>
            <a:ext cx="2707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900" dirty="0" smtClean="0"/>
              <a:t>New screen</a:t>
            </a:r>
            <a:endParaRPr lang="en-US" sz="9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890203" y="1676261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Leads to 3.3.2 (edit lists) </a:t>
            </a:r>
            <a:endParaRPr lang="en-US" sz="10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5613702" y="1656160"/>
            <a:ext cx="242146" cy="461665"/>
            <a:chOff x="244199" y="1492251"/>
            <a:chExt cx="242146" cy="461665"/>
          </a:xfrm>
        </p:grpSpPr>
        <p:sp>
          <p:nvSpPr>
            <p:cNvPr id="19" name="Oval 18"/>
            <p:cNvSpPr/>
            <p:nvPr/>
          </p:nvSpPr>
          <p:spPr>
            <a:xfrm>
              <a:off x="247650" y="1533974"/>
              <a:ext cx="238695" cy="2245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4199" y="1492251"/>
              <a:ext cx="184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607352" y="1916510"/>
            <a:ext cx="254846" cy="523220"/>
            <a:chOff x="237849" y="1835151"/>
            <a:chExt cx="254846" cy="523220"/>
          </a:xfrm>
        </p:grpSpPr>
        <p:sp>
          <p:nvSpPr>
            <p:cNvPr id="21" name="Oval 20"/>
            <p:cNvSpPr/>
            <p:nvPr/>
          </p:nvSpPr>
          <p:spPr>
            <a:xfrm>
              <a:off x="254000" y="1889574"/>
              <a:ext cx="238695" cy="2245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7849" y="1835151"/>
              <a:ext cx="1847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2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13702" y="2183270"/>
            <a:ext cx="248496" cy="523220"/>
            <a:chOff x="231484" y="2844652"/>
            <a:chExt cx="409866" cy="917155"/>
          </a:xfrm>
        </p:grpSpPr>
        <p:sp>
          <p:nvSpPr>
            <p:cNvPr id="24" name="Oval 23"/>
            <p:cNvSpPr/>
            <p:nvPr/>
          </p:nvSpPr>
          <p:spPr>
            <a:xfrm>
              <a:off x="247650" y="2940050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1484" y="2844652"/>
              <a:ext cx="304801" cy="917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3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883853" y="1951883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Leads to 3.3.3 (add new list)</a:t>
            </a:r>
            <a:endParaRPr lang="en-US" sz="1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883853" y="2215019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12px </a:t>
            </a:r>
            <a:r>
              <a:rPr lang="en-US" sz="10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#</a:t>
            </a:r>
            <a:r>
              <a:rPr lang="en-US" sz="10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7B7B7B right-aligned</a:t>
            </a:r>
            <a:endParaRPr lang="en-US" sz="1000" dirty="0" smtClean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5405279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342900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94065" y="905502"/>
            <a:ext cx="344766" cy="646331"/>
            <a:chOff x="5981700" y="746368"/>
            <a:chExt cx="393700" cy="738067"/>
          </a:xfrm>
        </p:grpSpPr>
        <p:sp>
          <p:nvSpPr>
            <p:cNvPr id="9" name="Oval 8"/>
            <p:cNvSpPr/>
            <p:nvPr/>
          </p:nvSpPr>
          <p:spPr>
            <a:xfrm>
              <a:off x="5981700" y="774471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7097" y="746368"/>
              <a:ext cx="304800" cy="73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22670" y="1046559"/>
            <a:ext cx="344766" cy="646331"/>
            <a:chOff x="1569952" y="2528591"/>
            <a:chExt cx="344766" cy="646331"/>
          </a:xfrm>
        </p:grpSpPr>
        <p:sp>
          <p:nvSpPr>
            <p:cNvPr id="13" name="Oval 12"/>
            <p:cNvSpPr/>
            <p:nvPr/>
          </p:nvSpPr>
          <p:spPr>
            <a:xfrm>
              <a:off x="1569952" y="2565901"/>
              <a:ext cx="344766" cy="34476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0948" y="2528591"/>
              <a:ext cx="26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18792" y="2500770"/>
            <a:ext cx="344766" cy="646331"/>
            <a:chOff x="3505092" y="2802646"/>
            <a:chExt cx="344766" cy="646331"/>
          </a:xfrm>
        </p:grpSpPr>
        <p:sp>
          <p:nvSpPr>
            <p:cNvPr id="15" name="Oval 14"/>
            <p:cNvSpPr/>
            <p:nvPr/>
          </p:nvSpPr>
          <p:spPr>
            <a:xfrm>
              <a:off x="3505092" y="2827257"/>
              <a:ext cx="344766" cy="34476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36089" y="2802646"/>
              <a:ext cx="26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13702" y="2451100"/>
            <a:ext cx="248496" cy="523220"/>
            <a:chOff x="231484" y="2844652"/>
            <a:chExt cx="409866" cy="917155"/>
          </a:xfrm>
        </p:grpSpPr>
        <p:sp>
          <p:nvSpPr>
            <p:cNvPr id="48" name="Oval 47"/>
            <p:cNvSpPr/>
            <p:nvPr/>
          </p:nvSpPr>
          <p:spPr>
            <a:xfrm>
              <a:off x="247650" y="2940050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1484" y="2844652"/>
              <a:ext cx="304801" cy="917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4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883853" y="2482850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Clipped coupon w/ status messages</a:t>
            </a:r>
            <a:endParaRPr lang="en-US" sz="1000" dirty="0" smtClean="0"/>
          </a:p>
        </p:txBody>
      </p:sp>
      <p:sp>
        <p:nvSpPr>
          <p:cNvPr id="52" name="Right Brace 51"/>
          <p:cNvSpPr/>
          <p:nvPr/>
        </p:nvSpPr>
        <p:spPr>
          <a:xfrm rot="16200000">
            <a:off x="4341822" y="1733012"/>
            <a:ext cx="415082" cy="21884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292603" y="1396996"/>
            <a:ext cx="795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16px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97217" y="4254500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Related Files: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904231" y="4403011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err="1" smtClean="0"/>
              <a:t>Fav</a:t>
            </a:r>
            <a:r>
              <a:rPr lang="en-US" sz="1000" dirty="0" smtClean="0"/>
              <a:t> star</a:t>
            </a:r>
            <a:endParaRPr lang="en-US" sz="1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GiQ_2.5_3.3.2_editlis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39" y="476250"/>
            <a:ext cx="3197416" cy="491490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397500" y="475060"/>
            <a:ext cx="3390443" cy="470995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2094" y="49599"/>
            <a:ext cx="400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3.3.2 Edit Lists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91531" y="762009"/>
            <a:ext cx="4006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Summary Changes: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6124" y="76200"/>
            <a:ext cx="721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GiQ 2.5</a:t>
            </a:r>
            <a:endParaRPr lang="en-US" sz="1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661603" y="912008"/>
            <a:ext cx="2707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900" dirty="0" smtClean="0"/>
              <a:t>Search tools visible, category savings values displayed, clipped coupons displayed with status, UI elements simplified.</a:t>
            </a:r>
            <a:endParaRPr lang="en-US" sz="9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647266" y="1659327"/>
            <a:ext cx="2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1000" dirty="0" smtClean="0"/>
              <a:t>List name editable inline, draggable, &amp; delete-able (16px #333)</a:t>
            </a:r>
            <a:endParaRPr lang="en-US" sz="1000" dirty="0" smtClean="0"/>
          </a:p>
        </p:txBody>
      </p:sp>
      <p:grpSp>
        <p:nvGrpSpPr>
          <p:cNvPr id="2" name="Group 29"/>
          <p:cNvGrpSpPr/>
          <p:nvPr/>
        </p:nvGrpSpPr>
        <p:grpSpPr>
          <a:xfrm>
            <a:off x="5613702" y="1656160"/>
            <a:ext cx="242146" cy="461665"/>
            <a:chOff x="244199" y="1492251"/>
            <a:chExt cx="242146" cy="461665"/>
          </a:xfrm>
        </p:grpSpPr>
        <p:sp>
          <p:nvSpPr>
            <p:cNvPr id="19" name="Oval 18"/>
            <p:cNvSpPr/>
            <p:nvPr/>
          </p:nvSpPr>
          <p:spPr>
            <a:xfrm>
              <a:off x="247650" y="1533974"/>
              <a:ext cx="238695" cy="2245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4199" y="1492251"/>
              <a:ext cx="184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5607352" y="2178987"/>
            <a:ext cx="254846" cy="523220"/>
            <a:chOff x="237849" y="1835151"/>
            <a:chExt cx="254846" cy="523220"/>
          </a:xfrm>
        </p:grpSpPr>
        <p:sp>
          <p:nvSpPr>
            <p:cNvPr id="21" name="Oval 20"/>
            <p:cNvSpPr/>
            <p:nvPr/>
          </p:nvSpPr>
          <p:spPr>
            <a:xfrm>
              <a:off x="254000" y="1889574"/>
              <a:ext cx="238695" cy="2245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7849" y="1835151"/>
              <a:ext cx="1847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2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613702" y="2445747"/>
            <a:ext cx="248496" cy="523220"/>
            <a:chOff x="231484" y="2844652"/>
            <a:chExt cx="409866" cy="917155"/>
          </a:xfrm>
        </p:grpSpPr>
        <p:sp>
          <p:nvSpPr>
            <p:cNvPr id="24" name="Oval 23"/>
            <p:cNvSpPr/>
            <p:nvPr/>
          </p:nvSpPr>
          <p:spPr>
            <a:xfrm>
              <a:off x="247650" y="2940050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1484" y="2844652"/>
              <a:ext cx="304801" cy="917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3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883853" y="2214360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Favorites is not editable</a:t>
            </a:r>
            <a:endParaRPr lang="en-US" sz="1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883853" y="2477496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Saves changes/returns to list</a:t>
            </a: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5897217" y="4254500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Related Files: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4231" y="4403011"/>
            <a:ext cx="4006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Delete icon?</a:t>
            </a:r>
          </a:p>
          <a:p>
            <a:pPr marL="228600" indent="-228600"/>
            <a:r>
              <a:rPr lang="en-US" sz="1000" dirty="0" smtClean="0"/>
              <a:t>Drag icon?</a:t>
            </a:r>
            <a:endParaRPr lang="en-US" sz="1000" dirty="0" smtClean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5405279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342900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345015" y="1508752"/>
            <a:ext cx="344766" cy="646331"/>
            <a:chOff x="5981700" y="746368"/>
            <a:chExt cx="393700" cy="738067"/>
          </a:xfrm>
        </p:grpSpPr>
        <p:sp>
          <p:nvSpPr>
            <p:cNvPr id="9" name="Oval 8"/>
            <p:cNvSpPr/>
            <p:nvPr/>
          </p:nvSpPr>
          <p:spPr>
            <a:xfrm>
              <a:off x="5981700" y="774471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7097" y="746368"/>
              <a:ext cx="304800" cy="73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1714370" y="1954609"/>
            <a:ext cx="344766" cy="646331"/>
            <a:chOff x="1569952" y="2528591"/>
            <a:chExt cx="344766" cy="646331"/>
          </a:xfrm>
        </p:grpSpPr>
        <p:sp>
          <p:nvSpPr>
            <p:cNvPr id="13" name="Oval 12"/>
            <p:cNvSpPr/>
            <p:nvPr/>
          </p:nvSpPr>
          <p:spPr>
            <a:xfrm>
              <a:off x="1569952" y="2565901"/>
              <a:ext cx="344766" cy="34476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0948" y="2528591"/>
              <a:ext cx="26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39"/>
          <p:cNvGrpSpPr/>
          <p:nvPr/>
        </p:nvGrpSpPr>
        <p:grpSpPr>
          <a:xfrm>
            <a:off x="2921842" y="4735970"/>
            <a:ext cx="344766" cy="646331"/>
            <a:chOff x="3505092" y="2802646"/>
            <a:chExt cx="344766" cy="646331"/>
          </a:xfrm>
        </p:grpSpPr>
        <p:sp>
          <p:nvSpPr>
            <p:cNvPr id="15" name="Oval 14"/>
            <p:cNvSpPr/>
            <p:nvPr/>
          </p:nvSpPr>
          <p:spPr>
            <a:xfrm>
              <a:off x="3505092" y="2827257"/>
              <a:ext cx="344766" cy="34476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36089" y="2802646"/>
              <a:ext cx="26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Right Brace 40"/>
          <p:cNvSpPr/>
          <p:nvPr/>
        </p:nvSpPr>
        <p:spPr>
          <a:xfrm rot="5400000">
            <a:off x="736826" y="2230769"/>
            <a:ext cx="249767" cy="13168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/>
          <p:cNvSpPr/>
          <p:nvPr/>
        </p:nvSpPr>
        <p:spPr>
          <a:xfrm rot="5400000">
            <a:off x="398160" y="2230768"/>
            <a:ext cx="249767" cy="13168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38670" y="2345265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14px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7336" y="2345265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10px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5" name="Right Brace 44"/>
          <p:cNvSpPr/>
          <p:nvPr/>
        </p:nvSpPr>
        <p:spPr>
          <a:xfrm rot="5400000">
            <a:off x="2878890" y="1904803"/>
            <a:ext cx="249767" cy="13168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19400" y="2038350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14px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Right Brace 46"/>
          <p:cNvSpPr/>
          <p:nvPr/>
        </p:nvSpPr>
        <p:spPr>
          <a:xfrm rot="5400000">
            <a:off x="3183690" y="1904804"/>
            <a:ext cx="249767" cy="13168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124200" y="2038350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10px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3" name="Right Brace 52"/>
          <p:cNvSpPr/>
          <p:nvPr/>
        </p:nvSpPr>
        <p:spPr>
          <a:xfrm rot="5400000">
            <a:off x="3197449" y="2832964"/>
            <a:ext cx="249767" cy="10416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124200" y="2946400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16px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GiQ_2.5_3.3.3_newlis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476250"/>
            <a:ext cx="4337050" cy="471418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397500" y="475060"/>
            <a:ext cx="3390443" cy="470995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2094" y="49599"/>
            <a:ext cx="400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3.3.3 Make New List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91531" y="762009"/>
            <a:ext cx="4006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Summary Changes: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6124" y="76200"/>
            <a:ext cx="721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GiQ 2.5</a:t>
            </a:r>
            <a:endParaRPr lang="en-US" sz="1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661603" y="912008"/>
            <a:ext cx="2707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900" dirty="0" smtClean="0"/>
              <a:t>New screen:  name new list</a:t>
            </a:r>
            <a:endParaRPr lang="en-US" sz="9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647266" y="1665677"/>
            <a:ext cx="272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1000" dirty="0" smtClean="0"/>
              <a:t>Placeholder text: 14px #666</a:t>
            </a:r>
          </a:p>
          <a:p>
            <a:pPr marL="228600"/>
            <a:r>
              <a:rPr lang="en-US" sz="1000" dirty="0" smtClean="0"/>
              <a:t>User entry </a:t>
            </a:r>
            <a:r>
              <a:rPr lang="en-US" sz="1000" dirty="0" smtClean="0"/>
              <a:t>text: </a:t>
            </a:r>
            <a:r>
              <a:rPr lang="en-US" sz="1000" dirty="0" smtClean="0"/>
              <a:t>16px #333</a:t>
            </a:r>
            <a:endParaRPr lang="en-US" sz="1000" dirty="0" smtClean="0"/>
          </a:p>
        </p:txBody>
      </p:sp>
      <p:grpSp>
        <p:nvGrpSpPr>
          <p:cNvPr id="2" name="Group 29"/>
          <p:cNvGrpSpPr/>
          <p:nvPr/>
        </p:nvGrpSpPr>
        <p:grpSpPr>
          <a:xfrm>
            <a:off x="5613702" y="1656160"/>
            <a:ext cx="242146" cy="461665"/>
            <a:chOff x="244199" y="1492251"/>
            <a:chExt cx="242146" cy="461665"/>
          </a:xfrm>
        </p:grpSpPr>
        <p:sp>
          <p:nvSpPr>
            <p:cNvPr id="19" name="Oval 18"/>
            <p:cNvSpPr/>
            <p:nvPr/>
          </p:nvSpPr>
          <p:spPr>
            <a:xfrm>
              <a:off x="247650" y="1533974"/>
              <a:ext cx="238695" cy="2245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4199" y="1492251"/>
              <a:ext cx="184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0" y="5405279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342900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811615" y="1438902"/>
            <a:ext cx="344766" cy="646331"/>
            <a:chOff x="5981700" y="746368"/>
            <a:chExt cx="393700" cy="738067"/>
          </a:xfrm>
        </p:grpSpPr>
        <p:sp>
          <p:nvSpPr>
            <p:cNvPr id="9" name="Oval 8"/>
            <p:cNvSpPr/>
            <p:nvPr/>
          </p:nvSpPr>
          <p:spPr>
            <a:xfrm>
              <a:off x="5981700" y="774471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7097" y="746368"/>
              <a:ext cx="304800" cy="73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0" y="475060"/>
            <a:ext cx="3390443" cy="470995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2094" y="49599"/>
            <a:ext cx="400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3.3.4 List Details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91531" y="762009"/>
            <a:ext cx="4006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Summary Changes: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6124" y="76200"/>
            <a:ext cx="721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GiQ 2.5</a:t>
            </a:r>
            <a:endParaRPr lang="en-US" sz="1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661603" y="912008"/>
            <a:ext cx="2707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900" dirty="0" smtClean="0"/>
              <a:t>Search tools visible, category savings values displayed, clipped coupons displayed with status, UI elements simplified.</a:t>
            </a:r>
            <a:endParaRPr lang="en-US" sz="9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890203" y="1676261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All search tools are visible</a:t>
            </a:r>
            <a:endParaRPr lang="en-US" sz="1000" dirty="0" smtClean="0"/>
          </a:p>
        </p:txBody>
      </p:sp>
      <p:grpSp>
        <p:nvGrpSpPr>
          <p:cNvPr id="2" name="Group 29"/>
          <p:cNvGrpSpPr/>
          <p:nvPr/>
        </p:nvGrpSpPr>
        <p:grpSpPr>
          <a:xfrm>
            <a:off x="5613702" y="1656160"/>
            <a:ext cx="242146" cy="461665"/>
            <a:chOff x="244199" y="1492251"/>
            <a:chExt cx="242146" cy="461665"/>
          </a:xfrm>
        </p:grpSpPr>
        <p:sp>
          <p:nvSpPr>
            <p:cNvPr id="19" name="Oval 18"/>
            <p:cNvSpPr/>
            <p:nvPr/>
          </p:nvSpPr>
          <p:spPr>
            <a:xfrm>
              <a:off x="247650" y="1533974"/>
              <a:ext cx="238695" cy="2245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4199" y="1492251"/>
              <a:ext cx="184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5607352" y="1916510"/>
            <a:ext cx="254846" cy="523220"/>
            <a:chOff x="237849" y="1835151"/>
            <a:chExt cx="254846" cy="523220"/>
          </a:xfrm>
        </p:grpSpPr>
        <p:sp>
          <p:nvSpPr>
            <p:cNvPr id="21" name="Oval 20"/>
            <p:cNvSpPr/>
            <p:nvPr/>
          </p:nvSpPr>
          <p:spPr>
            <a:xfrm>
              <a:off x="254000" y="1889574"/>
              <a:ext cx="238695" cy="224599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7849" y="1835151"/>
              <a:ext cx="1847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2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5613702" y="2183270"/>
            <a:ext cx="248496" cy="523220"/>
            <a:chOff x="231484" y="2844652"/>
            <a:chExt cx="409866" cy="917155"/>
          </a:xfrm>
        </p:grpSpPr>
        <p:sp>
          <p:nvSpPr>
            <p:cNvPr id="24" name="Oval 23"/>
            <p:cNvSpPr/>
            <p:nvPr/>
          </p:nvSpPr>
          <p:spPr>
            <a:xfrm>
              <a:off x="247650" y="2940050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1484" y="2844652"/>
              <a:ext cx="304801" cy="917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3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883853" y="1951883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Displays number and value of total savings 11px #fff</a:t>
            </a:r>
            <a:endParaRPr lang="en-US" sz="1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883853" y="2215019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Checkbox icon redesigned</a:t>
            </a: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5897217" y="4254500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Related Files: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4231" y="4403011"/>
            <a:ext cx="4006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Barcode icon</a:t>
            </a:r>
          </a:p>
          <a:p>
            <a:pPr marL="228600" indent="-228600"/>
            <a:r>
              <a:rPr lang="en-US" sz="1000" dirty="0" smtClean="0"/>
              <a:t>Voice icon</a:t>
            </a:r>
          </a:p>
          <a:p>
            <a:pPr marL="228600" indent="-228600"/>
            <a:r>
              <a:rPr lang="en-US" sz="1000" dirty="0" smtClean="0"/>
              <a:t>Checkbox</a:t>
            </a:r>
          </a:p>
          <a:p>
            <a:pPr marL="228600" indent="-228600"/>
            <a:r>
              <a:rPr lang="en-US" sz="1000" dirty="0" smtClean="0"/>
              <a:t>Pointers (lg, sml, gray, &amp; white)</a:t>
            </a:r>
            <a:endParaRPr lang="en-US" sz="1000" dirty="0" smtClean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5405279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342900"/>
            <a:ext cx="9144000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GiQ_2.5_3.3.4_list.png"/>
          <p:cNvPicPr>
            <a:picLocks noChangeAspect="1"/>
          </p:cNvPicPr>
          <p:nvPr/>
        </p:nvPicPr>
        <p:blipFill>
          <a:blip r:embed="rId3"/>
          <a:srcRect b="18833"/>
          <a:stretch>
            <a:fillRect/>
          </a:stretch>
        </p:blipFill>
        <p:spPr>
          <a:xfrm>
            <a:off x="324692" y="475060"/>
            <a:ext cx="3857626" cy="463867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205315" y="1165852"/>
            <a:ext cx="344766" cy="646331"/>
            <a:chOff x="5981700" y="746368"/>
            <a:chExt cx="393700" cy="738067"/>
          </a:xfrm>
        </p:grpSpPr>
        <p:sp>
          <p:nvSpPr>
            <p:cNvPr id="9" name="Oval 8"/>
            <p:cNvSpPr/>
            <p:nvPr/>
          </p:nvSpPr>
          <p:spPr>
            <a:xfrm>
              <a:off x="5981700" y="774471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7097" y="746368"/>
              <a:ext cx="304800" cy="73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3181220" y="1891109"/>
            <a:ext cx="344766" cy="646331"/>
            <a:chOff x="1569952" y="2528591"/>
            <a:chExt cx="344766" cy="646331"/>
          </a:xfrm>
        </p:grpSpPr>
        <p:sp>
          <p:nvSpPr>
            <p:cNvPr id="13" name="Oval 12"/>
            <p:cNvSpPr/>
            <p:nvPr/>
          </p:nvSpPr>
          <p:spPr>
            <a:xfrm>
              <a:off x="1569952" y="2565901"/>
              <a:ext cx="344766" cy="34476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0948" y="2528591"/>
              <a:ext cx="26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39"/>
          <p:cNvGrpSpPr/>
          <p:nvPr/>
        </p:nvGrpSpPr>
        <p:grpSpPr>
          <a:xfrm>
            <a:off x="324692" y="2183270"/>
            <a:ext cx="344766" cy="646331"/>
            <a:chOff x="3505092" y="2802646"/>
            <a:chExt cx="344766" cy="646331"/>
          </a:xfrm>
        </p:grpSpPr>
        <p:sp>
          <p:nvSpPr>
            <p:cNvPr id="15" name="Oval 14"/>
            <p:cNvSpPr/>
            <p:nvPr/>
          </p:nvSpPr>
          <p:spPr>
            <a:xfrm>
              <a:off x="3505092" y="2827257"/>
              <a:ext cx="344766" cy="34476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36089" y="2802646"/>
              <a:ext cx="26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Oval 43"/>
          <p:cNvSpPr/>
          <p:nvPr/>
        </p:nvSpPr>
        <p:spPr>
          <a:xfrm>
            <a:off x="2665134" y="3359791"/>
            <a:ext cx="344766" cy="34476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696131" y="3335180"/>
            <a:ext cx="26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3" name="Group 46"/>
          <p:cNvGrpSpPr/>
          <p:nvPr/>
        </p:nvGrpSpPr>
        <p:grpSpPr>
          <a:xfrm>
            <a:off x="5613702" y="2451100"/>
            <a:ext cx="248496" cy="523220"/>
            <a:chOff x="231484" y="2844652"/>
            <a:chExt cx="409866" cy="917155"/>
          </a:xfrm>
        </p:grpSpPr>
        <p:sp>
          <p:nvSpPr>
            <p:cNvPr id="48" name="Oval 47"/>
            <p:cNvSpPr/>
            <p:nvPr/>
          </p:nvSpPr>
          <p:spPr>
            <a:xfrm>
              <a:off x="247650" y="2940050"/>
              <a:ext cx="393700" cy="3937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1484" y="2844652"/>
              <a:ext cx="304801" cy="917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4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883853" y="2482850"/>
            <a:ext cx="4006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000" dirty="0" smtClean="0"/>
              <a:t>Clipped coupon w/ status messages</a:t>
            </a:r>
            <a:endParaRPr lang="en-US" sz="1000" dirty="0" smtClean="0"/>
          </a:p>
        </p:txBody>
      </p:sp>
      <p:sp>
        <p:nvSpPr>
          <p:cNvPr id="51" name="Right Brace 50"/>
          <p:cNvSpPr/>
          <p:nvPr/>
        </p:nvSpPr>
        <p:spPr>
          <a:xfrm>
            <a:off x="4182318" y="3372491"/>
            <a:ext cx="415082" cy="34476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e 51"/>
          <p:cNvSpPr/>
          <p:nvPr/>
        </p:nvSpPr>
        <p:spPr>
          <a:xfrm rot="16200000">
            <a:off x="3232688" y="1066262"/>
            <a:ext cx="415082" cy="21884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Brace 53"/>
          <p:cNvSpPr/>
          <p:nvPr/>
        </p:nvSpPr>
        <p:spPr>
          <a:xfrm rot="5400000">
            <a:off x="2448230" y="1774520"/>
            <a:ext cx="415082" cy="21884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 rot="5400000">
            <a:off x="3897734" y="4204866"/>
            <a:ext cx="415082" cy="698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404536" y="2116665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50px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44850" y="762000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50px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5" name="Right Brace 54"/>
          <p:cNvSpPr/>
          <p:nvPr/>
        </p:nvSpPr>
        <p:spPr>
          <a:xfrm rot="16200000">
            <a:off x="3788080" y="1050620"/>
            <a:ext cx="415082" cy="21884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800242" y="746358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50px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7" name="Right Brace 56"/>
          <p:cNvSpPr/>
          <p:nvPr/>
        </p:nvSpPr>
        <p:spPr>
          <a:xfrm rot="5400000">
            <a:off x="3904191" y="2469124"/>
            <a:ext cx="249767" cy="1968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822700" y="2616200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16px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24300" y="4394200"/>
            <a:ext cx="4656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6px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241</Words>
  <Application>Microsoft Macintosh PowerPoint</Application>
  <PresentationFormat>On-screen Show (16:10)</PresentationFormat>
  <Paragraphs>77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coupons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roba</dc:creator>
  <cp:lastModifiedBy>roba</cp:lastModifiedBy>
  <cp:revision>7</cp:revision>
  <dcterms:created xsi:type="dcterms:W3CDTF">2012-01-31T18:15:35Z</dcterms:created>
  <dcterms:modified xsi:type="dcterms:W3CDTF">2012-02-01T19:13:57Z</dcterms:modified>
</cp:coreProperties>
</file>